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330" r:id="rId5"/>
    <p:sldId id="313" r:id="rId6"/>
    <p:sldId id="331" r:id="rId7"/>
    <p:sldId id="351" r:id="rId8"/>
    <p:sldId id="314" r:id="rId9"/>
    <p:sldId id="356" r:id="rId10"/>
    <p:sldId id="357" r:id="rId11"/>
    <p:sldId id="358" r:id="rId12"/>
    <p:sldId id="315" r:id="rId13"/>
    <p:sldId id="362" r:id="rId14"/>
    <p:sldId id="359" r:id="rId15"/>
  </p:sldIdLst>
  <p:sldSz cx="12192000" cy="6858000"/>
  <p:notesSz cx="6858000" cy="9144000"/>
  <p:embeddedFontLst>
    <p:embeddedFont>
      <p:font typeface="PingFang SC" panose="020B0400000000000000" pitchFamily="34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91C2"/>
    <a:srgbClr val="FF5050"/>
    <a:srgbClr val="00B305"/>
    <a:srgbClr val="00CC00"/>
    <a:srgbClr val="0E7BF2"/>
    <a:srgbClr val="FF7300"/>
    <a:srgbClr val="ECFBDE"/>
    <a:srgbClr val="FBF0E9"/>
    <a:srgbClr val="00517F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85"/>
    <p:restoredTop sz="83912" autoAdjust="0"/>
  </p:normalViewPr>
  <p:slideViewPr>
    <p:cSldViewPr snapToGrid="0">
      <p:cViewPr varScale="1">
        <p:scale>
          <a:sx n="85" d="100"/>
          <a:sy n="85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7A8BA-5EA4-4B87-B378-CE93F59F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5287F-135D-465F-8960-66989257BA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8FF1B-9770-4448-A4C5-2D99FE8311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CBCED-55C2-41E7-B6B0-BAA0642732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docs.xteko.com/#/" TargetMode="External"/><Relationship Id="rId3" Type="http://schemas.openxmlformats.org/officeDocument/2006/relationships/image" Target="../media/image9.png"/><Relationship Id="rId2" Type="http://schemas.openxmlformats.org/officeDocument/2006/relationships/hyperlink" Target="https://github.com/hyb1996/Auto.js/blob/master/Readme-cn.md" TargetMode="Externa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1" Type="http://schemas.openxmlformats.org/officeDocument/2006/relationships/hyperlink" Target="https://github.com/ElemeFE/page-skeleton-webpack-plugin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hyperlink" Target="https://developers.google.com/web/tools/puppeteer/articles/ss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4" name="Picture 6" descr="pasted-image.pn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9650" y="5317787"/>
            <a:ext cx="25527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0" y="1736203"/>
            <a:ext cx="12192000" cy="2772000"/>
          </a:xfrm>
          <a:prstGeom prst="rect">
            <a:avLst/>
          </a:prstGeom>
          <a:solidFill>
            <a:srgbClr val="0691C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1436" tIns="71436" rIns="71436" bIns="71436" numCol="1" rtlCol="0" anchor="ctr" anchorCtr="0" compatLnSpc="1">
            <a:spAutoFit/>
          </a:bodyPr>
          <a:lstStyle/>
          <a:p>
            <a:pPr marL="0" marR="0" indent="0" algn="ctr" defTabSz="82042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Neue" panose="02000503000000020004" charset="0"/>
              <a:ea typeface="Helvetica Neue" panose="02000503000000020004" charset="0"/>
              <a:cs typeface="Helvetica Neue" panose="02000503000000020004" charset="0"/>
              <a:sym typeface="Helvetica Neue" panose="0200050300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02280" y="2324351"/>
            <a:ext cx="61874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6600" b="1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初窥Playwright </a:t>
            </a:r>
            <a:endParaRPr kumimoji="1" lang="zh-CN" altLang="en-US" sz="6600" b="1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6928" y="3623163"/>
            <a:ext cx="29381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赵鑫 </a:t>
            </a:r>
            <a:r>
              <a:rPr kumimoji="1" lang="en-US" altLang="zh-CN" sz="2800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2021-05-11</a:t>
            </a:r>
            <a:endParaRPr kumimoji="1" lang="en-US" altLang="zh-CN" sz="2800" dirty="0">
              <a:solidFill>
                <a:schemeClr val="bg1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2" name="图片 1" descr="playwright-logo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5415" y="-163195"/>
            <a:ext cx="1741170" cy="1741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68103" y="321850"/>
            <a:ext cx="44545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简单的爬虫程序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65" y="1324610"/>
            <a:ext cx="10821670" cy="54521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68103" y="321850"/>
            <a:ext cx="44545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自动化脚本扩展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89200" y="2400459"/>
            <a:ext cx="2057400" cy="2781618"/>
            <a:chOff x="3920" y="3545"/>
            <a:chExt cx="3240" cy="438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20" y="3545"/>
              <a:ext cx="3240" cy="324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4559" y="7006"/>
              <a:ext cx="1962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>
                  <a:sym typeface="+mn-ea"/>
                </a:rPr>
                <a:t> </a:t>
              </a:r>
              <a:r>
                <a:rPr lang="zh-CN" altLang="en-US" sz="3200">
                  <a:sym typeface="+mn-ea"/>
                  <a:hlinkClick r:id="rId2" action="ppaction://hlinkfile"/>
                </a:rPr>
                <a:t>autojs</a:t>
              </a:r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15" y="2590165"/>
            <a:ext cx="1677035" cy="1677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18400" y="4407535"/>
            <a:ext cx="11804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>
                <a:sym typeface="+mn-ea"/>
                <a:hlinkClick r:id="rId4" action="ppaction://hlinkfile"/>
              </a:rPr>
              <a:t>JSBox</a:t>
            </a:r>
            <a:endParaRPr lang="zh-CN" altLang="en-US" sz="3200">
              <a:sym typeface="+mn-ea"/>
              <a:hlinkClick r:id="rId4" action="ppaction://hlinkfil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92325" y="2875280"/>
            <a:ext cx="707009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Thanks</a:t>
            </a:r>
            <a:r>
              <a:rPr kumimoji="1"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！</a:t>
            </a:r>
            <a:endParaRPr kumimoji="1"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algn="l"/>
            <a:r>
              <a:rPr kumimoji="1"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       Q&amp;A</a:t>
            </a:r>
            <a:endParaRPr kumimoji="1" lang="zh-CN" alt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4858" y="601885"/>
            <a:ext cx="8162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“你看我，多么渺小的一个我</a:t>
            </a:r>
            <a:r>
              <a:rPr kumimoji="1" lang="en-US" altLang="zh-CN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”</a:t>
            </a:r>
            <a:endParaRPr kumimoji="1" lang="en-US" altLang="zh-CN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3485" y="1664375"/>
            <a:ext cx="2323990" cy="2506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01052" y="407925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我是谁我在哪我在干什么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56225" y="5180925"/>
            <a:ext cx="34391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赵鑫，前端会员组</a:t>
            </a:r>
            <a:endParaRPr kumimoji="1" lang="zh-CN" altLang="en-US" sz="32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5170" y="601885"/>
            <a:ext cx="31216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Playwright</a:t>
            </a:r>
            <a:endParaRPr kumimoji="1" lang="en-US" altLang="zh-CN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18212" y="2568806"/>
            <a:ext cx="30149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是什么</a:t>
            </a:r>
            <a:endParaRPr kumimoji="1" lang="en-US" altLang="zh-CN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能做什么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实现简单的爬虫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19183" y="601885"/>
            <a:ext cx="495236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Playwright</a:t>
            </a:r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是什么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72385" y="2146205"/>
            <a:ext cx="7045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l"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支持所有现代浏览器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(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不支持Legacy Edge 和IE11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)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571500" indent="-571500" algn="l"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支持多语言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JavaScript &amp; TypeScript,Python,C# </a:t>
            </a: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和 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Java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  <a:p>
            <a:pPr marL="571500" indent="-571500" algn="l">
              <a:buClr>
                <a:srgbClr val="000000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不支持真机测试</a:t>
            </a:r>
            <a:endParaRPr kumimoji="1" lang="zh-CN" altLang="en-US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8338" y="618395"/>
            <a:ext cx="3234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一点点八卦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326" y="1635125"/>
            <a:ext cx="9022080" cy="451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3864" y="601885"/>
            <a:ext cx="3844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能用来做什么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3788" y="2441806"/>
            <a:ext cx="265938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自动化测试</a:t>
            </a:r>
            <a:endParaRPr kumimoji="1" lang="en-US" altLang="zh-CN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生成骨架屏</a:t>
            </a:r>
            <a:endParaRPr kumimoji="1" lang="en-US" altLang="zh-CN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运行时预渲染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</a:rPr>
              <a:t>爬虫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8982" y="601885"/>
            <a:ext cx="3234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自动化测试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31465" y="2552065"/>
            <a:ext cx="752157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PingFang SC" panose="020B0400000000000000" pitchFamily="34" charset="-122"/>
                <a:ea typeface="PingFang SC" panose="020B0400000000000000" pitchFamily="34" charset="-122"/>
              </a:rPr>
              <a:t>生成页面截图</a:t>
            </a: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</a:rPr>
              <a:t>/PDF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高级爬虫，可以爬取大量异步渲染内容的网页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模拟键盘输入、表单自动提交、登录网页等，实现 UI 自动化测试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捕获站点的时间线，以便追踪你的网站，帮助分析网站性能问题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sym typeface="+mn-ea"/>
              </a:rPr>
              <a:t>兼容多个系统和浏览器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36490" y="361950"/>
            <a:ext cx="3234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生成骨架屏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89108" y="6163310"/>
            <a:ext cx="452755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kumimoji="1" lang="en-US" altLang="zh-CN" dirty="0">
                <a:latin typeface="PingFang SC" panose="020B0400000000000000" pitchFamily="34" charset="-122"/>
                <a:ea typeface="PingFang SC" panose="020B0400000000000000" pitchFamily="34" charset="-122"/>
                <a:hlinkClick r:id="rId1" action="ppaction://hlinkfile"/>
              </a:rPr>
              <a:t>page-skeleton-webpack-plugin</a:t>
            </a:r>
            <a:endParaRPr kumimoji="1" lang="en-US" altLang="zh-CN" dirty="0">
              <a:latin typeface="PingFang SC" panose="020B0400000000000000" pitchFamily="34" charset="-122"/>
              <a:ea typeface="PingFang SC" panose="020B0400000000000000" pitchFamily="34" charset="-122"/>
              <a:sym typeface="+mn-ea"/>
            </a:endParaRPr>
          </a:p>
        </p:txBody>
      </p:sp>
      <p:pic>
        <p:nvPicPr>
          <p:cNvPr id="6" name="图片 5" descr="workflo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35" y="1191260"/>
            <a:ext cx="9143365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31373" y="361950"/>
            <a:ext cx="384429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4800" b="1" dirty="0">
                <a:latin typeface="PingFang SC" panose="020B0400000000000000" pitchFamily="34" charset="-122"/>
                <a:ea typeface="PingFang SC" panose="020B0400000000000000" pitchFamily="34" charset="-122"/>
              </a:rPr>
              <a:t>运行时预渲染</a:t>
            </a:r>
            <a:endParaRPr kumimoji="1" lang="zh-CN" altLang="en-US" sz="4800" b="1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50758" y="2441806"/>
            <a:ext cx="860552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2800" dirty="0">
                <a:latin typeface="PingFang SC" panose="020B0400000000000000" pitchFamily="34" charset="-122"/>
                <a:ea typeface="PingFang SC" panose="020B0400000000000000" pitchFamily="34" charset="-122"/>
                <a:hlinkClick r:id="rId1" action="ppaction://hlinkfile"/>
              </a:rPr>
              <a:t>利用 headless 浏览器进行服务器端渲染的相关实现</a:t>
            </a: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90204" pitchFamily="34" charset="0"/>
              <a:buChar char="•"/>
            </a:pPr>
            <a:endParaRPr kumimoji="1" lang="zh-CN" altLang="en-US" sz="280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363" y="3265805"/>
            <a:ext cx="4512310" cy="28270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WPS 演示</Application>
  <PresentationFormat>宽屏</PresentationFormat>
  <Paragraphs>59</Paragraphs>
  <Slides>12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方正书宋_GBK</vt:lpstr>
      <vt:lpstr>Wingdings</vt:lpstr>
      <vt:lpstr>Helvetica Neue</vt:lpstr>
      <vt:lpstr>PingFang SC</vt:lpstr>
      <vt:lpstr>宋体</vt:lpstr>
      <vt:lpstr>Microsoft YaHei</vt:lpstr>
      <vt:lpstr>汉仪旗黑</vt:lpstr>
      <vt:lpstr>Helvetica</vt:lpstr>
      <vt:lpstr>微软雅黑</vt:lpstr>
      <vt:lpstr>宋体</vt:lpstr>
      <vt:lpstr>Arial Unicode MS</vt:lpstr>
      <vt:lpstr>Calibri</vt:lpstr>
      <vt:lpstr>汉仪书宋二KW</vt:lpstr>
      <vt:lpstr>等线 Light</vt:lpstr>
      <vt:lpstr>汉仪中等线KW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qscbfe</cp:lastModifiedBy>
  <cp:revision>674</cp:revision>
  <dcterms:created xsi:type="dcterms:W3CDTF">2021-05-11T10:41:09Z</dcterms:created>
  <dcterms:modified xsi:type="dcterms:W3CDTF">2021-05-11T10:41:09Z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2052-3.5.1.5630</vt:lpwstr>
  </property>
</Properties>
</file>